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5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1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3495" y="-1270"/>
            <a:ext cx="12225020" cy="9620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66738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10972800" cy="4973955"/>
          </a:xfrm>
        </p:spPr>
        <p:txBody>
          <a:bodyPr/>
          <a:lstStyle>
            <a:lvl1pPr>
              <a:defRPr sz="2000"/>
            </a:lvl1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955"/>
            <a:ext cx="10972800" cy="685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266825"/>
            <a:ext cx="10972800" cy="485965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0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://pikarlabs.com" TargetMode="Externa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inkscape.org/ko/download/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www.youtube.com/watch?v=pTkJFkRTm50" TargetMode="Externa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hyperlink" Target="https://www.behance.net/search?content=projects&amp;sort=appreciations&amp;time=week&amp;search=inkscape" TargetMode="External"/><Relationship Id="rId2" Type="http://schemas.openxmlformats.org/officeDocument/2006/relationships/hyperlink" Target="https://dribbble.com/search?q=inkscape" TargetMode="External"/><Relationship Id="rId1" Type="http://schemas.openxmlformats.org/officeDocument/2006/relationships/hyperlink" Target="https://inkscape.org/ko/gallery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hyperlink" Target="https://ridjam.deviantart.com/galler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54705"/>
            <a:ext cx="9144000" cy="854075"/>
          </a:xfrm>
        </p:spPr>
        <p:txBody>
          <a:bodyPr/>
          <a:lstStyle/>
          <a:p>
            <a:r>
              <a:rPr lang="en-US" dirty="0"/>
              <a:t>Workshop Inkscape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00855"/>
            <a:ext cx="9144000" cy="521970"/>
          </a:xfrm>
        </p:spPr>
        <p:txBody>
          <a:bodyPr/>
          <a:lstStyle/>
          <a:p>
            <a:r>
              <a:rPr lang="en-US"/>
              <a:t>Masjid Al Falah, Yeongdeungpo Seoul</a:t>
            </a:r>
            <a:endParaRPr lang="en-US"/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4714240" y="5485130"/>
            <a:ext cx="2753995" cy="445135"/>
          </a:xfrm>
          <a:prstGeom prst="rect">
            <a:avLst/>
          </a:prstGeom>
          <a:solidFill>
            <a:srgbClr val="7030A0"/>
          </a:solidFill>
          <a:ln w="9525">
            <a:noFill/>
          </a:ln>
        </p:spPr>
        <p:txBody>
          <a:bodyPr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lvl="2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lvl="3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lvl="4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lvl="5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oleh : @superpikar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10800000">
            <a:off x="9791700" y="-4445"/>
            <a:ext cx="2400300" cy="2400300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11106150" y="326390"/>
            <a:ext cx="8039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4400">
                <a:solidFill>
                  <a:schemeClr val="bg1"/>
                </a:solidFill>
              </a:rPr>
              <a:t>#</a:t>
            </a:r>
            <a:r>
              <a:rPr lang="en-US" altLang="en-GB" sz="4400" b="1">
                <a:solidFill>
                  <a:schemeClr val="bg1"/>
                </a:solidFill>
              </a:rPr>
              <a:t>1</a:t>
            </a:r>
            <a:endParaRPr lang="en-US" altLang="en-GB" sz="4400" b="1">
              <a:solidFill>
                <a:schemeClr val="bg1"/>
              </a:solidFill>
            </a:endParaRPr>
          </a:p>
        </p:txBody>
      </p:sp>
      <p:pic>
        <p:nvPicPr>
          <p:cNvPr id="8" name="Picture 7" descr="inkscape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6820" y="1094740"/>
            <a:ext cx="2108200" cy="2108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-31115"/>
            <a:ext cx="12184380" cy="73145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56250" y="1336040"/>
            <a:ext cx="2806065" cy="3335020"/>
          </a:xfrm>
        </p:spPr>
        <p:txBody>
          <a:bodyPr/>
          <a:p>
            <a:pPr algn="l"/>
            <a:r>
              <a:rPr lang="en-US" altLang="en-GB" sz="6600" b="1">
                <a:solidFill>
                  <a:schemeClr val="tx1"/>
                </a:solidFill>
              </a:rPr>
              <a:t>Yuk </a:t>
            </a:r>
            <a:br>
              <a:rPr lang="en-US" altLang="en-GB" sz="6600" b="1">
                <a:solidFill>
                  <a:schemeClr val="tx1"/>
                </a:solidFill>
              </a:rPr>
            </a:br>
            <a:r>
              <a:rPr lang="en-US" altLang="en-GB" sz="6600" b="1">
                <a:solidFill>
                  <a:schemeClr val="tx1"/>
                </a:solidFill>
              </a:rPr>
              <a:t>kita </a:t>
            </a:r>
            <a:br>
              <a:rPr lang="en-US" altLang="en-GB" sz="6600" b="1">
                <a:solidFill>
                  <a:schemeClr val="tx1"/>
                </a:solidFill>
              </a:rPr>
            </a:br>
            <a:r>
              <a:rPr lang="en-US" altLang="en-GB" sz="6600" b="1">
                <a:solidFill>
                  <a:schemeClr val="tx1"/>
                </a:solidFill>
              </a:rPr>
              <a:t>mulai!</a:t>
            </a:r>
            <a:endParaRPr lang="en-US" altLang="en-GB" sz="66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Vector vs Bitmap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3149600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Sebelum memulai mendesain ada baiknya tahu perbedaan gambar </a:t>
            </a:r>
            <a:r>
              <a:rPr lang="en-US" altLang="en-GB" b="1"/>
              <a:t>vector</a:t>
            </a:r>
            <a:r>
              <a:rPr lang="en-US" altLang="en-GB"/>
              <a:t> vs </a:t>
            </a:r>
            <a:r>
              <a:rPr lang="en-US" altLang="en-GB" b="1"/>
              <a:t>bitmap</a:t>
            </a:r>
            <a:endParaRPr lang="en-US" altLang="en-GB" b="1"/>
          </a:p>
          <a:p>
            <a:pPr marL="0" indent="0">
              <a:buNone/>
            </a:pPr>
            <a:endParaRPr lang="en-US" altLang="en-GB" b="1"/>
          </a:p>
          <a:p>
            <a:pPr marL="0" indent="0">
              <a:buNone/>
            </a:pPr>
            <a:r>
              <a:rPr lang="en-US" altLang="en-GB" b="1"/>
              <a:t>Bitmap</a:t>
            </a:r>
            <a:endParaRPr lang="en-US" altLang="en-GB" b="1"/>
          </a:p>
          <a:p>
            <a:pPr marL="0" indent="0">
              <a:buNone/>
            </a:pPr>
            <a:r>
              <a:rPr lang="en-US" altLang="en-GB"/>
              <a:t>Gambar yang terdiri dari banyak titik yang disebut pixel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 b="1"/>
              <a:t>Vector</a:t>
            </a:r>
            <a:endParaRPr lang="en-US" altLang="en-GB" b="1"/>
          </a:p>
          <a:p>
            <a:pPr marL="0" indent="0">
              <a:buNone/>
            </a:pPr>
            <a:r>
              <a:rPr lang="en-US" altLang="en-GB"/>
              <a:t>Gambar yang terdiri dari garis dan kurva yang membentuk poligon </a:t>
            </a:r>
            <a:endParaRPr lang="en-US" alt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4750" y="1323340"/>
            <a:ext cx="3511550" cy="181229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6590665" y="106934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Vector</a:t>
            </a:r>
            <a:endParaRPr lang="en-US" altLang="en-GB" sz="1600"/>
          </a:p>
        </p:txBody>
      </p:sp>
      <p:sp>
        <p:nvSpPr>
          <p:cNvPr id="5" name="Text Box 4"/>
          <p:cNvSpPr txBox="1"/>
          <p:nvPr/>
        </p:nvSpPr>
        <p:spPr>
          <a:xfrm>
            <a:off x="8292465" y="106934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</a:t>
            </a:r>
            <a:endParaRPr lang="en-US" altLang="en-GB" sz="16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755" y="3578860"/>
            <a:ext cx="4860290" cy="31832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590665" y="313563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Vector</a:t>
            </a:r>
            <a:endParaRPr lang="en-US" altLang="en-GB" sz="1600"/>
          </a:p>
        </p:txBody>
      </p:sp>
      <p:sp>
        <p:nvSpPr>
          <p:cNvPr id="10" name="Text Box 9"/>
          <p:cNvSpPr txBox="1"/>
          <p:nvPr/>
        </p:nvSpPr>
        <p:spPr>
          <a:xfrm>
            <a:off x="8292465" y="313563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</a:t>
            </a:r>
            <a:endParaRPr lang="en-US" altLang="en-GB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Vector vs Bitmap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3149600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Vector ketika dizoom, tidak pecah. 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Berbeda dengan bitmap, dia akan pecah jika dilihat melebihi ukuran aslinya.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/>
              <a:t>Semua gambar yang kita upload di sosial media, berbentuk </a:t>
            </a:r>
            <a:r>
              <a:rPr lang="en-US" altLang="en-GB" b="1"/>
              <a:t>bitmap</a:t>
            </a:r>
            <a:endParaRPr lang="en-US" altLang="en-GB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0340" y="1879600"/>
            <a:ext cx="3964940" cy="3917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0" y="1879600"/>
            <a:ext cx="3792220" cy="391668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990975" y="1424940"/>
            <a:ext cx="3964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 (zoom normal)</a:t>
            </a:r>
            <a:endParaRPr lang="en-US" altLang="en-GB" sz="1600"/>
          </a:p>
        </p:txBody>
      </p:sp>
      <p:sp>
        <p:nvSpPr>
          <p:cNvPr id="12" name="Text Box 11"/>
          <p:cNvSpPr txBox="1"/>
          <p:nvPr/>
        </p:nvSpPr>
        <p:spPr>
          <a:xfrm>
            <a:off x="8064500" y="1424940"/>
            <a:ext cx="3792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 (zoom maksimal)</a:t>
            </a:r>
            <a:endParaRPr lang="en-US" altLang="en-GB" sz="1600"/>
          </a:p>
        </p:txBody>
      </p:sp>
      <p:sp>
        <p:nvSpPr>
          <p:cNvPr id="13" name="Text Box 12"/>
          <p:cNvSpPr txBox="1"/>
          <p:nvPr/>
        </p:nvSpPr>
        <p:spPr>
          <a:xfrm>
            <a:off x="9235440" y="6126480"/>
            <a:ext cx="81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b="1">
                <a:sym typeface="+mn-ea"/>
              </a:rPr>
              <a:t>pixel</a:t>
            </a:r>
            <a:endParaRPr lang="en-US" altLang="en-GB" sz="1600" b="1"/>
          </a:p>
        </p:txBody>
      </p:sp>
      <p:cxnSp>
        <p:nvCxnSpPr>
          <p:cNvPr id="14" name="Straight Arrow Connector 13"/>
          <p:cNvCxnSpPr>
            <a:stCxn id="13" idx="0"/>
          </p:cNvCxnSpPr>
          <p:nvPr/>
        </p:nvCxnSpPr>
        <p:spPr>
          <a:xfrm flipV="1">
            <a:off x="9643110" y="3644265"/>
            <a:ext cx="1074420" cy="248221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-41275"/>
            <a:ext cx="10393680" cy="69392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68185" y="1494155"/>
            <a:ext cx="4660265" cy="2852420"/>
          </a:xfrm>
        </p:spPr>
        <p:txBody>
          <a:bodyPr/>
          <a:p>
            <a:pPr algn="r"/>
            <a:r>
              <a:rPr lang="en-US" altLang="en-GB" sz="4400" b="1">
                <a:solidFill>
                  <a:schemeClr val="tx1"/>
                </a:solidFill>
              </a:rPr>
              <a:t>Apakah</a:t>
            </a:r>
            <a:br>
              <a:rPr lang="en-US" altLang="en-GB" sz="4400" b="1">
                <a:solidFill>
                  <a:schemeClr val="tx1"/>
                </a:solidFill>
              </a:rPr>
            </a:br>
            <a:r>
              <a:rPr lang="en-US" altLang="en-GB" sz="4400" b="1">
                <a:solidFill>
                  <a:schemeClr val="tx1"/>
                </a:solidFill>
              </a:rPr>
              <a:t>Laptop +Mouse sudah ada?</a:t>
            </a:r>
            <a:endParaRPr lang="en-US" altLang="en-GB" sz="44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7" name="Title 3"/>
          <p:cNvSpPr>
            <a:spLocks noGrp="1"/>
          </p:cNvSpPr>
          <p:nvPr/>
        </p:nvSpPr>
        <p:spPr>
          <a:xfrm>
            <a:off x="7512050" y="1633220"/>
            <a:ext cx="4216400" cy="69405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2800" b="1">
                <a:solidFill>
                  <a:schemeClr val="tx1"/>
                </a:solidFill>
              </a:rPr>
              <a:t>sebelum memulai...</a:t>
            </a:r>
            <a:endParaRPr lang="en-US" altLang="en-GB" sz="28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Siapa saya?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1210" y="2774950"/>
            <a:ext cx="6035040" cy="3069590"/>
          </a:xfrm>
          <a:solidFill>
            <a:schemeClr val="bg1"/>
          </a:solidFill>
        </p:spPr>
        <p:txBody>
          <a:bodyPr/>
          <a:p>
            <a:pPr marL="0" indent="0">
              <a:buNone/>
            </a:pP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 sz="2800"/>
              <a:t>A. Dzul</a:t>
            </a:r>
            <a:r>
              <a:rPr lang="en-US" altLang="en-GB" sz="2800" b="1"/>
              <a:t>fikar</a:t>
            </a:r>
            <a:r>
              <a:rPr lang="en-US" altLang="en-GB" sz="2800"/>
              <a:t> Adi Putra</a:t>
            </a:r>
            <a:endParaRPr lang="en-US" altLang="en-GB" sz="2800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Baca cerpen dan koding javascript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Web/mobile app developer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>
                <a:hlinkClick r:id="rId1" tooltip=""/>
              </a:rPr>
              <a:t>http://pikarlabs.com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superpikar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 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	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735" y="3290570"/>
            <a:ext cx="477520" cy="520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805" y="3963035"/>
            <a:ext cx="415925" cy="410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040" y="4528185"/>
            <a:ext cx="503555" cy="34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380" y="5038725"/>
            <a:ext cx="396607" cy="365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380" y="5544185"/>
            <a:ext cx="466090" cy="4394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poster-itpcbusan-a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-635"/>
            <a:ext cx="3129915" cy="44335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 descr="poster-kajian-sidoarj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75" y="-1270"/>
            <a:ext cx="3130550" cy="44342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 descr="poster-kajian-sumpahpemu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030" y="-635"/>
            <a:ext cx="3456940" cy="34569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 descr="poster-puasa-arofa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395" y="3456305"/>
            <a:ext cx="3457575" cy="34575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 descr="poster-quote-alkawthar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165" y="5715"/>
            <a:ext cx="2475865" cy="34505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 descr="poster-quote-alkawthar-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165" y="3456305"/>
            <a:ext cx="2466340" cy="34074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 descr="logo-nikahane-bi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6685" y="4684395"/>
            <a:ext cx="3275965" cy="951230"/>
          </a:xfrm>
          <a:prstGeom prst="rect">
            <a:avLst/>
          </a:prstGeom>
        </p:spPr>
      </p:pic>
      <p:pic>
        <p:nvPicPr>
          <p:cNvPr id="11" name="Picture 10" descr="kop-sura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" y="5635625"/>
            <a:ext cx="6260465" cy="1047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Mengapa Inkscape?</a:t>
            </a:r>
            <a:endParaRPr lang="en-US" altLang="en-GB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en-US" altLang="en-GB"/>
              <a:t>Ada banyak software alternatif lain, ada plus minus masing-masing. Tapi Inkscape </a:t>
            </a:r>
            <a:r>
              <a:rPr lang="en-US" altLang="en-GB" b="1"/>
              <a:t>gratis</a:t>
            </a:r>
            <a:r>
              <a:rPr lang="en-US" altLang="en-GB"/>
              <a:t>!</a:t>
            </a: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r>
              <a:rPr lang="en-US" altLang="en-GB"/>
              <a:t>	</a:t>
            </a:r>
            <a:endParaRPr lang="en-US" alt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140" y="2033270"/>
            <a:ext cx="802640" cy="8108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75" y="3352165"/>
            <a:ext cx="765810" cy="7918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5" y="4612640"/>
            <a:ext cx="655320" cy="8197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5823585"/>
            <a:ext cx="713105" cy="6680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275" y="2033270"/>
            <a:ext cx="918210" cy="870585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1550035" y="5823585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Afinity Designer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$50</a:t>
            </a:r>
            <a:endParaRPr lang="en-US" altLang="en-GB" sz="1600"/>
          </a:p>
        </p:txBody>
      </p:sp>
      <p:sp>
        <p:nvSpPr>
          <p:cNvPr id="21" name="Text Box 20"/>
          <p:cNvSpPr txBox="1"/>
          <p:nvPr/>
        </p:nvSpPr>
        <p:spPr>
          <a:xfrm>
            <a:off x="1550035" y="4715510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Corel Draw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$499.99</a:t>
            </a:r>
            <a:endParaRPr lang="en-US" altLang="en-GB" sz="1600"/>
          </a:p>
        </p:txBody>
      </p:sp>
      <p:sp>
        <p:nvSpPr>
          <p:cNvPr id="22" name="Text Box 21"/>
          <p:cNvSpPr txBox="1"/>
          <p:nvPr/>
        </p:nvSpPr>
        <p:spPr>
          <a:xfrm>
            <a:off x="1550035" y="3441065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Adobe Photoshop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$19.99 / bulan</a:t>
            </a:r>
            <a:endParaRPr lang="en-US" altLang="en-GB" sz="1600"/>
          </a:p>
        </p:txBody>
      </p:sp>
      <p:sp>
        <p:nvSpPr>
          <p:cNvPr id="23" name="Text Box 22"/>
          <p:cNvSpPr txBox="1"/>
          <p:nvPr/>
        </p:nvSpPr>
        <p:spPr>
          <a:xfrm>
            <a:off x="1550035" y="2161540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Adobe Illustrator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$19.99 / bulan</a:t>
            </a:r>
            <a:endParaRPr lang="en-US" altLang="en-GB" sz="1600"/>
          </a:p>
        </p:txBody>
      </p:sp>
      <p:sp>
        <p:nvSpPr>
          <p:cNvPr id="24" name="Text Box 23"/>
          <p:cNvSpPr txBox="1"/>
          <p:nvPr/>
        </p:nvSpPr>
        <p:spPr>
          <a:xfrm>
            <a:off x="6782435" y="2161540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Sketch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$99</a:t>
            </a:r>
            <a:endParaRPr lang="en-US" altLang="en-GB" sz="1600"/>
          </a:p>
        </p:txBody>
      </p:sp>
      <p:pic>
        <p:nvPicPr>
          <p:cNvPr id="25" name="Picture 24" descr="inkscape-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1770" y="3783965"/>
            <a:ext cx="1648460" cy="1648460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>
            <a:off x="7000875" y="4048760"/>
            <a:ext cx="232410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3600">
                <a:sym typeface="+mn-ea"/>
              </a:rPr>
              <a:t>Inkscape</a:t>
            </a:r>
            <a:endParaRPr lang="en-US" altLang="en-GB" sz="3600">
              <a:sym typeface="+mn-ea"/>
            </a:endParaRPr>
          </a:p>
          <a:p>
            <a:r>
              <a:rPr lang="en-US" altLang="en-GB" sz="3200" b="1"/>
              <a:t>$0</a:t>
            </a:r>
            <a:endParaRPr lang="en-US" altLang="en-GB" sz="3200" b="1"/>
          </a:p>
        </p:txBody>
      </p:sp>
      <p:sp>
        <p:nvSpPr>
          <p:cNvPr id="27" name="Text Box 26"/>
          <p:cNvSpPr txBox="1"/>
          <p:nvPr/>
        </p:nvSpPr>
        <p:spPr>
          <a:xfrm>
            <a:off x="7000875" y="5186045"/>
            <a:ext cx="4927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ym typeface="+mn-ea"/>
                <a:hlinkClick r:id="rId7" tooltip="" action="ppaction://hlinkfile"/>
              </a:rPr>
              <a:t>https://inkscape.org/ko/download/</a:t>
            </a:r>
            <a:endParaRPr lang="en-US" altLang="en-GB" sz="2400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Tapi kan ada cracknya (bajakan) ?</a:t>
            </a:r>
            <a:endParaRPr lang="en-US" altLang="en-GB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l="9700" r="1270" b="14209"/>
          <a:stretch>
            <a:fillRect/>
          </a:stretch>
        </p:blipFill>
        <p:spPr>
          <a:xfrm>
            <a:off x="456565" y="1167130"/>
            <a:ext cx="7564755" cy="42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" y="5434330"/>
            <a:ext cx="5617210" cy="116332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8176260" y="1278255"/>
            <a:ext cx="37769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URL: </a:t>
            </a:r>
            <a:r>
              <a:rPr lang="en-US" altLang="en-GB">
                <a:sym typeface="+mn-ea"/>
                <a:hlinkClick r:id="rId3" tooltip="" action="ppaction://hlinkfile"/>
              </a:rPr>
              <a:t>https://www.youtube.com/watch?v=pTkJFkRTm50</a:t>
            </a:r>
            <a:endParaRPr lang="en-US" altLang="en-GB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Apa software gratisan mumpuni?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altLang="en-GB"/>
          </a:p>
        </p:txBody>
      </p:sp>
      <p:sp>
        <p:nvSpPr>
          <p:cNvPr id="23" name="Text Box 22"/>
          <p:cNvSpPr txBox="1"/>
          <p:nvPr/>
        </p:nvSpPr>
        <p:spPr>
          <a:xfrm>
            <a:off x="941070" y="1543050"/>
            <a:ext cx="4100195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ym typeface="+mn-ea"/>
              </a:rPr>
              <a:t>“Ono rego ono rupo. Rego larang hasile apik. Rego murah hasile yo sak onone”</a:t>
            </a:r>
            <a:endParaRPr lang="en-US" altLang="en-GB" sz="2400">
              <a:sym typeface="+mn-ea"/>
            </a:endParaRPr>
          </a:p>
          <a:p>
            <a:pPr algn="r"/>
            <a:r>
              <a:rPr lang="en-US" altLang="en-GB" sz="1400"/>
              <a:t>kata orang jawa</a:t>
            </a:r>
            <a:endParaRPr lang="en-US" altLang="en-GB" sz="1400"/>
          </a:p>
        </p:txBody>
      </p:sp>
      <p:sp>
        <p:nvSpPr>
          <p:cNvPr id="4" name="Text Box 3"/>
          <p:cNvSpPr txBox="1"/>
          <p:nvPr/>
        </p:nvSpPr>
        <p:spPr>
          <a:xfrm>
            <a:off x="6338570" y="3564255"/>
            <a:ext cx="5150485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ym typeface="+mn-ea"/>
              </a:rPr>
              <a:t>“Software hanyalah alat, hasilnya tergantung bagaimana kita memanfaatkannya.”</a:t>
            </a:r>
            <a:endParaRPr lang="en-US" altLang="en-GB" sz="2400">
              <a:sym typeface="+mn-ea"/>
            </a:endParaRPr>
          </a:p>
          <a:p>
            <a:pPr algn="r"/>
            <a:r>
              <a:rPr lang="en-US" altLang="en-GB" sz="1400"/>
              <a:t>kata saya</a:t>
            </a:r>
            <a:endParaRPr lang="en-US" altLang="en-GB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1502390" cy="667385"/>
          </a:xfrm>
        </p:spPr>
        <p:txBody>
          <a:bodyPr/>
          <a:p>
            <a:r>
              <a:rPr lang="en-US" altLang="en-GB"/>
              <a:t>Apa software gratisan mumpuni? Ini lho karya pengguna Inkscape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2582545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Galeri inkscape : </a:t>
            </a:r>
            <a:endParaRPr lang="en-US" altLang="en-GB"/>
          </a:p>
          <a:p>
            <a:pPr marL="196850" indent="-196850"/>
            <a:r>
              <a:rPr lang="en-US" altLang="en-GB">
                <a:hlinkClick r:id="rId1" tooltip="" action="ppaction://hlinkfile"/>
              </a:rPr>
              <a:t>https://inkscape.org/ko/gallery/</a:t>
            </a:r>
            <a:endParaRPr lang="en-US" altLang="en-GB">
              <a:hlinkClick r:id="rId1" tooltip="" action="ppaction://hlinkfile"/>
            </a:endParaRPr>
          </a:p>
          <a:p>
            <a:pPr marL="196850" indent="-196850"/>
            <a:endParaRPr lang="en-US" altLang="en-GB"/>
          </a:p>
          <a:p>
            <a:pPr marL="196850" indent="-196850"/>
            <a:r>
              <a:rPr lang="en-US" altLang="en-GB">
                <a:hlinkClick r:id="rId2" tooltip="" action="ppaction://hlinkfile"/>
              </a:rPr>
              <a:t>https://dribbble.com/search?q=inkscape</a:t>
            </a:r>
            <a:r>
              <a:rPr lang="en-US" altLang="en-GB"/>
              <a:t> </a:t>
            </a:r>
            <a:endParaRPr lang="en-US" altLang="en-GB"/>
          </a:p>
          <a:p>
            <a:pPr marL="196850" indent="-196850"/>
            <a:endParaRPr lang="en-US" altLang="en-GB"/>
          </a:p>
          <a:p>
            <a:pPr marL="196850" indent="-196850"/>
            <a:r>
              <a:rPr lang="en-US" altLang="en-GB">
                <a:hlinkClick r:id="rId3" tooltip="" action="ppaction://hlinkfile"/>
              </a:rPr>
              <a:t>https://www.behance.net/search?content=projects&amp;sort=appreciations&amp;time=week&amp;search=inkscape</a:t>
            </a:r>
            <a:r>
              <a:rPr lang="en-US" altLang="en-GB"/>
              <a:t> </a:t>
            </a:r>
            <a:endParaRPr lang="en-US" alt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r="19161"/>
          <a:stretch>
            <a:fillRect/>
          </a:stretch>
        </p:blipFill>
        <p:spPr>
          <a:xfrm>
            <a:off x="7557770" y="1517650"/>
            <a:ext cx="4554220" cy="430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550" y="1517650"/>
            <a:ext cx="4008120" cy="43059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Salah satu Master Inkscape-nya Indonesia</a:t>
            </a:r>
            <a:endParaRPr lang="en-US" altLang="en-GB"/>
          </a:p>
        </p:txBody>
      </p:sp>
      <p:sp>
        <p:nvSpPr>
          <p:cNvPr id="5" name="Content Placeholder 4"/>
          <p:cNvSpPr/>
          <p:nvPr>
            <p:ph idx="1"/>
          </p:nvPr>
        </p:nvSpPr>
        <p:spPr>
          <a:xfrm>
            <a:off x="1057275" y="1152525"/>
            <a:ext cx="2429510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Rizky Djati Munggaran</a:t>
            </a:r>
            <a:endParaRPr lang="en-US" altLang="en-GB"/>
          </a:p>
          <a:p>
            <a:pPr marL="0" indent="0">
              <a:buNone/>
            </a:pPr>
            <a:r>
              <a:rPr lang="en-US" altLang="en-GB">
                <a:hlinkClick r:id="rId1" tooltip="" action="ppaction://hlinkfile"/>
              </a:rPr>
              <a:t>https://ridjam.deviantart.com/gallery/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09675"/>
            <a:ext cx="477520" cy="520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" y="1862455"/>
            <a:ext cx="396607" cy="36576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990" y="1096645"/>
            <a:ext cx="5741670" cy="46647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6760" y="1152525"/>
            <a:ext cx="2263775" cy="22802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6760" y="3585845"/>
            <a:ext cx="2263775" cy="1630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6760" y="5300980"/>
            <a:ext cx="2263775" cy="1391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1677</Words>
  <Application>WPS Presentation</Application>
  <PresentationFormat>Widescreen</PresentationFormat>
  <Paragraphs>110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4" baseType="lpstr">
      <vt:lpstr>Arial</vt:lpstr>
      <vt:lpstr>SimSun</vt:lpstr>
      <vt:lpstr>Wingdings</vt:lpstr>
      <vt:lpstr>Calibri Light</vt:lpstr>
      <vt:lpstr>Calibri</vt:lpstr>
      <vt:lpstr>Microsoft YaHei</vt:lpstr>
      <vt:lpstr/>
      <vt:lpstr>Arial Unicode MS</vt:lpstr>
      <vt:lpstr>Kelson Sans</vt:lpstr>
      <vt:lpstr>Gungsuh</vt:lpstr>
      <vt:lpstr>GulimChe</vt:lpstr>
      <vt:lpstr>Microsoft YaHei Light</vt:lpstr>
      <vt:lpstr>MingLiU-ExtB</vt:lpstr>
      <vt:lpstr>Microsoft YaHei UI Light</vt:lpstr>
      <vt:lpstr>MS UI Gothic</vt:lpstr>
      <vt:lpstr>NanumSquare Bold</vt:lpstr>
      <vt:lpstr>NanumSquare</vt:lpstr>
      <vt:lpstr>Microsoft JhengHei UI</vt:lpstr>
      <vt:lpstr>Gulim</vt:lpstr>
      <vt:lpstr>Dotum</vt:lpstr>
      <vt:lpstr>BatangChe</vt:lpstr>
      <vt:lpstr>Default Design</vt:lpstr>
      <vt:lpstr>PowerPoint 演示文稿</vt:lpstr>
      <vt:lpstr>Laptop+ Mouse siap?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Apa software gratisan mumpuni?</vt:lpstr>
      <vt:lpstr>PowerPoint 演示文稿</vt:lpstr>
      <vt:lpstr>Yuk kita mulai!</vt:lpstr>
      <vt:lpstr>PowerPoint 演示文稿</vt:lpstr>
      <vt:lpstr>Vector vs Bitmap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Inkscape 2017</dc:title>
  <dc:creator>superpikar</dc:creator>
  <cp:lastModifiedBy>superpikar</cp:lastModifiedBy>
  <cp:revision>42</cp:revision>
  <dcterms:created xsi:type="dcterms:W3CDTF">2017-11-11T10:54:01Z</dcterms:created>
  <dcterms:modified xsi:type="dcterms:W3CDTF">2017-11-11T19:56:13Z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2057-10.2.0.5978</vt:lpwstr>
  </property>
</Properties>
</file>